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7" r:id="rId2"/>
    <p:sldId id="266" r:id="rId3"/>
    <p:sldId id="268" r:id="rId4"/>
    <p:sldId id="269" r:id="rId5"/>
    <p:sldId id="258" r:id="rId6"/>
    <p:sldId id="261" r:id="rId7"/>
    <p:sldId id="259" r:id="rId8"/>
    <p:sldId id="260" r:id="rId9"/>
    <p:sldId id="263" r:id="rId10"/>
  </p:sldIdLst>
  <p:sldSz cx="9144000" cy="6858000" type="screen4x3"/>
  <p:notesSz cx="6888163" cy="100203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AG Rundschrift D" pitchFamily="2" charset="77"/>
      <p:regular r:id="rId16"/>
      <p:italic r:id="rId17"/>
    </p:embeddedFont>
    <p:embeddedFont>
      <p:font typeface="VAG Rundschrift D Light" pitchFamily="2" charset="77"/>
      <p:regular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7"/>
    <p:restoredTop sz="77922" autoAdjust="0"/>
  </p:normalViewPr>
  <p:slideViewPr>
    <p:cSldViewPr>
      <p:cViewPr varScale="1">
        <p:scale>
          <a:sx n="110" d="100"/>
          <a:sy n="110" d="100"/>
        </p:scale>
        <p:origin x="1656" y="17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4504" y="200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B693382-CD96-445D-9D3A-1E51EA55BDCF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98999C1-73E2-433A-9F79-BC01ABB22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8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Sleid 1: Sleid glanio</a:t>
            </a:r>
          </a:p>
          <a:p>
            <a:endParaRPr lang="cy-GB" dirty="0"/>
          </a:p>
          <a:p>
            <a:r>
              <a:rPr lang="cy-GB" dirty="0"/>
              <a:t>Sleid 2: Gwlân y ffabrig rhyfeddol</a:t>
            </a:r>
          </a:p>
          <a:p>
            <a:endParaRPr lang="cy-GB" dirty="0"/>
          </a:p>
          <a:p>
            <a:r>
              <a:rPr lang="cy-GB" dirty="0"/>
              <a:t>Sleid 3: Cyflwyniad i grefftau sy’n seiliedig ar wlân</a:t>
            </a:r>
          </a:p>
          <a:p>
            <a:endParaRPr lang="cy-GB" dirty="0"/>
          </a:p>
          <a:p>
            <a:r>
              <a:rPr lang="cy-GB" dirty="0"/>
              <a:t>Sleid 4: Delweddau o wahanol grefftau yn seiliedig ar wlân</a:t>
            </a:r>
          </a:p>
          <a:p>
            <a:endParaRPr lang="cy-GB" dirty="0"/>
          </a:p>
          <a:p>
            <a:r>
              <a:rPr lang="cy-GB" dirty="0"/>
              <a:t>Sleid 5: Cyflwyno’r crefftau (ffeltio gwlyb) a sut i’w gwneud â chysylltiadau fideo.</a:t>
            </a:r>
          </a:p>
          <a:p>
            <a:endParaRPr lang="cy-GB" dirty="0"/>
          </a:p>
          <a:p>
            <a:r>
              <a:rPr lang="cy-GB" dirty="0"/>
              <a:t>Sleid 6 Ffelt at ddefnydd arall</a:t>
            </a:r>
          </a:p>
          <a:p>
            <a:endParaRPr lang="cy-GB" dirty="0"/>
          </a:p>
          <a:p>
            <a:r>
              <a:rPr lang="cy-GB" dirty="0"/>
              <a:t>Sleid 7: Cyflwyno’r crefftau (gwehyddu) a sut i’w gwneud â chysylltiadau fideo.</a:t>
            </a:r>
          </a:p>
          <a:p>
            <a:endParaRPr lang="cy-GB" dirty="0"/>
          </a:p>
          <a:p>
            <a:r>
              <a:rPr lang="cy-GB" dirty="0"/>
              <a:t>Sleid 8: Cyflwyno’r crefftau (pompoms) a sut i’w gwneud â chysylltiadau fideo.</a:t>
            </a:r>
          </a:p>
          <a:p>
            <a:endParaRPr lang="cy-GB" dirty="0"/>
          </a:p>
          <a:p>
            <a:r>
              <a:rPr lang="cy-GB" dirty="0"/>
              <a:t>Sleid 9: Ail-osod y crefftau o bosibl gan ddefnyddio’r ymchwiliadau uchod.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3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Mae gan wlân lawer o rinweddau unigryw gan ei fod yn ddeunydd cynaliadwy naturiol ac mae’n cynnig llawer o fanteision amgylcheddol nad oes gan ffibrau gwneud.</a:t>
            </a:r>
          </a:p>
          <a:p>
            <a:endParaRPr lang="cy-GB" dirty="0"/>
          </a:p>
          <a:p>
            <a:r>
              <a:rPr lang="cy-GB" dirty="0"/>
              <a:t>Mae gwlân yn hyblyg, yn gallu cael ei liwio’n hawdd, yn amsugno sioc, yn wrth-ddŵr, yn ynysydd thermol ac yn ynysydd sain ac mae’n dadelfennu’n hawdd o’i gymharu â deunyddiau synthetig.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5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9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Ffelt yw’r ffabrig hynaf sy’n hysbys i ddyn gan fod tystiolaeth ei fod yn dyddio’n ôl i wlad Twrci yn 6500-3000CC. Roedd milwyr Rhufeinig a yn defnyddio ffelt i greu eu tiwnigau, esgidiau a sanau. Credid hefyd fod Robin Hood wedi gwisgo tiwnig ffelt gwyrdd wrth achub y Forwyn Marion. Credir mai’r rheswm pam ei fod yn ffabrig cynnar oedd oherwydd ei fod yn hawdd ei wneud, y gellid ei wneud yn unrhyw le ac roedd yn ddelfrydol gyfer pobl nomadig y cyfnod. Roedd yn hawdd dod o hyd i wlân, naill ai o’r defaid neu’r geifr ac ati a gellid ei liwio’n hawdd gan ddefnyddio llifynnau planhigion naturiol fel crwyn nionod, aeron, bresych coch a hyd yn oed danadl poethion.</a:t>
            </a:r>
          </a:p>
          <a:p>
            <a:endParaRPr lang="cy-GB" noProof="0" dirty="0"/>
          </a:p>
          <a:p>
            <a:r>
              <a:rPr lang="cy-GB" noProof="0" dirty="0"/>
              <a:t>Mae gan ffelt sawl priodwedd da, rhai y gallech ymchwilio iddynt yn ddiweddarach. Mae’n hawdd ei liwio, yn hyblyg, gellir ei siapio, mae’n wrth- ddŵr ac fel pob cynnyrch gwlân mae yn eich cadw chi neu wrthrych wedi’i ynysu ac yn gynnes.</a:t>
            </a:r>
          </a:p>
          <a:p>
            <a:endParaRPr lang="cy-GB" noProof="0" dirty="0"/>
          </a:p>
          <a:p>
            <a:r>
              <a:rPr lang="cy-GB" noProof="0" dirty="0"/>
              <a:t>Mae ffelt yn cael ei greu trwy ddefnyddio sebon a dŵr ar wlân glân sy’n agor y cennau ar y tu allan i bob ffibr gwlân ac yna mae’r weithred o rwbio a rholio’n sicrhau bod y ffibrau gwlân unigol yn rhwymo gyda’i gilydd. Mae’r broses o wneud ffelt yn anghildroadwy gan na ellir newid y ffabrig ffelt yn ôl yn ffibrau gwlân.</a:t>
            </a:r>
          </a:p>
          <a:p>
            <a:endParaRPr lang="cy-GB" noProof="0" dirty="0"/>
          </a:p>
          <a:p>
            <a:r>
              <a:rPr lang="cy-GB" noProof="0" dirty="0"/>
              <a:t>Fideo o ffeltio gwlyb https://www.youtube.com/watch?v=ubjc7YSmsLU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7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87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817" y="4759643"/>
            <a:ext cx="5510530" cy="4715003"/>
          </a:xfrm>
        </p:spPr>
        <p:txBody>
          <a:bodyPr/>
          <a:lstStyle/>
          <a:p>
            <a:r>
              <a:rPr lang="cy-GB" dirty="0"/>
              <a:t>Mae gwehyddu wedi bod yn sgil ac yn dechneg a ddefnyddiwyd ers tua 5000 o flynyddoedd. Hyd at y 19eg Ganrif roedd gwehyddu yn cael ei wneud ar wŷdd llaw bach mewn bythynnod o amgylch cefn gwlad gan ddefnyddio amrywiaeth o ddeunyddiau gan gynnwys gwlân. Gelwir yr edafedd sy’n dod i lawr yn ystof a gelwir yr edafedd sy’n rhedeg ar draws yn anwe. Mae’r edafedd anwe yn mynd dros ac o dan bob edau ystof i greu ffabrig wedi’i wehyddu. Yna gyda’r Chwyldro Diwydiannol a chyflwyno gwyddiau oedd wedi’u gyrru gan ager a dŵr, adeiladwyd ffatrïoedd anferth mewn dinasoedd fel Bradford a Manceinion lle gallai llawer o ddeunydd gael ei gynhyrchu ar raddfa eang.</a:t>
            </a:r>
          </a:p>
          <a:p>
            <a:endParaRPr lang="cy-GB" dirty="0"/>
          </a:p>
          <a:p>
            <a:r>
              <a:rPr lang="cy-GB" dirty="0"/>
              <a:t>Gall gwehyddu fod yn gymhleth iawn ac yn aml mae’n cael ei ystyried yn dapestri, mae sawl tapestri enwog sy’n darlunio straeon fel y tapestri Bayeux. Mae Tapestri Bayeux yn frethyn wedi’i frodio bron 70 metr o hyd a 50 centimetr o uchder, sy’n dangos y digwyddiadau cyn y goresgyniad Normanaidd yn Lloegr yn 1066 gyda William, Dug Normandi, a Harold, Iarll Wessex, a ddaeth yn ddiweddarach yn Frenin Lloegr, a arweiniodd at Frwydr Hastings. https://www.bayeuxmuseum.com/en/the-bayeux-tapestry/</a:t>
            </a:r>
          </a:p>
          <a:p>
            <a:endParaRPr lang="cy-GB" dirty="0"/>
          </a:p>
          <a:p>
            <a:r>
              <a:rPr lang="cy-GB" dirty="0"/>
              <a:t>Cysylltiadau fideo posibl Gwehyddu graddfa eang fideo http://www.campaignforwool.org/2019/02/27/woven-in-time/</a:t>
            </a:r>
          </a:p>
          <a:p>
            <a:endParaRPr lang="cy-GB" dirty="0"/>
          </a:p>
          <a:p>
            <a:r>
              <a:rPr lang="cy-GB" dirty="0"/>
              <a:t>Gwehyddu ar wŷdd cardfwrdd https://www.youtube.com/watch?v=QW2zwr6txdo</a:t>
            </a:r>
          </a:p>
          <a:p>
            <a:endParaRPr lang="cy-GB" dirty="0"/>
          </a:p>
          <a:p>
            <a:r>
              <a:rPr lang="cy-GB" dirty="0"/>
              <a:t>gwneud gwŷdd neu https://www.youtube.com/watch?v=jSjFF_5Nm0k – gwŷdd a wnaed eisoes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3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noProof="0" dirty="0"/>
              <a:t>Gellir olrhain tarddiad y pompom yn ôl i Sgandinafia yng nghyfnod y Llychlynwyr (800- 1066). Credir fod y duw Llychlynnaidd Freyr, wedi’i ddarlunio yn gwisgo het neu helmed gyda phompom arno mewn cerflun a ddarganfuwyd.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y-GB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noProof="0" dirty="0"/>
              <a:t>Unwaith eto, roedd cysylltiad â Ffrainc wrth i fyddin Napoleon wisgo pompomau ar eu capiau ac roedd lliw neu siâp y pompom yn arwydd o ba gatrawd yr oedd y milwr yn perthyn iddi a hefyd pa reng ydoedd.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y-GB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noProof="0" dirty="0"/>
              <a:t>Yn Ne America, roedd dillad traddodiadol dynion a merched yn cael eu haddurno â phompomau o wahanol liwiau fel arwydd o’u statws priodasol.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y-GB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noProof="0" dirty="0"/>
              <a:t>Hyd yn oed yn yr Alban roedd ‘pompoms’ yn rhan o wisg draddodiadol; roedd dynion yn gwisgo beret o’r enw ‘bonet Balmoral’ gyda phompom coch llachar â adnabuwyd fel ‘toorie’.Gallwch chi weld y rhain heddiw os ydych chi’n ymweld ag unrhyw siop ymwelwyr yn yr Alban neu’n ymweld â Gemau’r Ucheldiroedd.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y-GB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noProof="0" dirty="0"/>
              <a:t>Os ydych chi eisiau rhoi cynnig ar amrywiaeth o wahanol ddulliau i greu pompoms gwyliwch hyn: https://www.youtube.com/watch?v=RDahuw179K8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6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C11DF-8B17-C743-AAD0-1DC0E4632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29B4AB-8007-B34A-9F32-0C527C8EA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B7488-5ACA-264A-A0F2-DC7A64EE80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2985"/>
            <a:ext cx="3034680" cy="455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C237B-ACBA-984E-8D77-7E55C2B52C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6" y="6309320"/>
            <a:ext cx="1717848" cy="4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VAG Rundschrift 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FontTx/>
        <a:buNone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1pPr>
      <a:lvl2pPr marL="314325" indent="-3143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2pPr>
      <a:lvl3pPr marL="577850" indent="-2635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CEC1F-9999-7B42-A361-CDC6E5964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C9BFF-216D-4F4C-A723-5D2838680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00808"/>
            <a:ext cx="6400800" cy="383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11757-E9AF-1A4E-9438-90C3B3F9B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6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A14F0-CA01-F646-8B37-41767BE6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27EBB-D212-D04A-BA56-5C04DFEA7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1731818" cy="3960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D1AB45-02E8-3241-8D4C-BF3E246A6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9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C95CD3-852A-224F-8B23-ADF9324FB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3573016"/>
            <a:ext cx="5842000" cy="1993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90E85-B8BF-6547-AB9E-ABB5BC9C1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5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F747BE-26BF-1348-BBC2-192FBE1C1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3356992"/>
            <a:ext cx="6146800" cy="2273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166952-D141-094D-9245-B18C8B7B3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D15E01-2050-B549-A2CA-905A90AC5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3493864"/>
            <a:ext cx="6235700" cy="231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38ED4A-2F15-C945-A8BE-DD27125D4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9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BD51CE-7CF1-4349-B9D3-317DA0227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50921"/>
            <a:ext cx="3187700" cy="223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C35E4-EC3F-9242-B712-6D5D9C9A3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CE462-045B-6F46-A7E5-9AE7F5A99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1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904</Words>
  <Application>Microsoft Macintosh PowerPoint</Application>
  <PresentationFormat>On-screen Show (4:3)</PresentationFormat>
  <Paragraphs>53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VAG Rundschrift D Light</vt:lpstr>
      <vt:lpstr>VAG Rundschrift 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GHFOO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Banham</dc:creator>
  <cp:lastModifiedBy>Nick Smith</cp:lastModifiedBy>
  <cp:revision>63</cp:revision>
  <cp:lastPrinted>2019-05-21T20:39:57Z</cp:lastPrinted>
  <dcterms:created xsi:type="dcterms:W3CDTF">2019-05-20T20:17:17Z</dcterms:created>
  <dcterms:modified xsi:type="dcterms:W3CDTF">2019-08-16T16:41:12Z</dcterms:modified>
</cp:coreProperties>
</file>